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2.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486329"/>
                <a:ext cx="8920228" cy="5186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a:t>
                </a: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486329"/>
                <a:ext cx="8920228" cy="5186010"/>
              </a:xfrm>
              <a:prstGeom prst="rect">
                <a:avLst/>
              </a:prstGeom>
              <a:blipFill>
                <a:blip r:embed="rId3"/>
                <a:stretch>
                  <a:fillRect l="-568" t="-1467"/>
                </a:stretch>
              </a:blipFill>
            </p:spPr>
            <p:txBody>
              <a:bodyPr/>
              <a:lstStyle/>
              <a:p>
                <a:r>
                  <a:rPr lang="en-US">
                    <a:noFill/>
                  </a:rPr>
                  <a:t> </a:t>
                </a:r>
              </a:p>
            </p:txBody>
          </p:sp>
        </mc:Fallback>
      </mc:AlternateContent>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13828" y="142357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DC: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𝑆</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den>
                        </m:f>
                      </m:den>
                    </m:f>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𝑠</m:t>
                        </m:r>
                      </m:sub>
                    </m:sSub>
                    <m:r>
                      <a:rPr lang="en-US" i="1">
                        <a:solidFill>
                          <a:srgbClr val="000000"/>
                        </a:solidFill>
                        <a:latin typeface="Cambria Math" panose="02040503050406030204" pitchFamily="18" charset="0"/>
                        <a:cs typeface="Calibri" panose="020F0502020204030204" pitchFamily="34" charset="0"/>
                        <a:sym typeface="Calibri"/>
                      </a:rPr>
                      <m:t>= .9998</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423578"/>
                <a:ext cx="8177067" cy="4759560"/>
              </a:xfrm>
              <a:prstGeom prst="rect">
                <a:avLst/>
              </a:prstGeom>
              <a:blipFill>
                <a:blip r:embed="rId3"/>
                <a:stretch>
                  <a:fillRect l="-1085" t="-80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2150686"/>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64139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76138" y="562039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353501"/>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5938</TotalTime>
  <Words>15086</Words>
  <Application>Microsoft Macintosh PowerPoint</Application>
  <PresentationFormat>Widescreen</PresentationFormat>
  <Paragraphs>2699</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825</cp:revision>
  <dcterms:created xsi:type="dcterms:W3CDTF">2021-07-06T18:24:07Z</dcterms:created>
  <dcterms:modified xsi:type="dcterms:W3CDTF">2021-07-29T17:25:06Z</dcterms:modified>
</cp:coreProperties>
</file>